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4B24A-0343-422E-9BD3-B3473289CC0B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F002E15-8DA6-4A60-9C91-4E4C15D881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414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4B24A-0343-422E-9BD3-B3473289CC0B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F002E15-8DA6-4A60-9C91-4E4C15D881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2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4B24A-0343-422E-9BD3-B3473289CC0B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F002E15-8DA6-4A60-9C91-4E4C15D88160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2078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4B24A-0343-422E-9BD3-B3473289CC0B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F002E15-8DA6-4A60-9C91-4E4C15D881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609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4B24A-0343-422E-9BD3-B3473289CC0B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F002E15-8DA6-4A60-9C91-4E4C15D88160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3935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4B24A-0343-422E-9BD3-B3473289CC0B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F002E15-8DA6-4A60-9C91-4E4C15D881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257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4B24A-0343-422E-9BD3-B3473289CC0B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2E15-8DA6-4A60-9C91-4E4C15D881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304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4B24A-0343-422E-9BD3-B3473289CC0B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2E15-8DA6-4A60-9C91-4E4C15D881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756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4B24A-0343-422E-9BD3-B3473289CC0B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2E15-8DA6-4A60-9C91-4E4C15D881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87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4B24A-0343-422E-9BD3-B3473289CC0B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F002E15-8DA6-4A60-9C91-4E4C15D881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140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4B24A-0343-422E-9BD3-B3473289CC0B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F002E15-8DA6-4A60-9C91-4E4C15D881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9758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4B24A-0343-422E-9BD3-B3473289CC0B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F002E15-8DA6-4A60-9C91-4E4C15D881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35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4B24A-0343-422E-9BD3-B3473289CC0B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2E15-8DA6-4A60-9C91-4E4C15D881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16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4B24A-0343-422E-9BD3-B3473289CC0B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2E15-8DA6-4A60-9C91-4E4C15D881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499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4B24A-0343-422E-9BD3-B3473289CC0B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2E15-8DA6-4A60-9C91-4E4C15D881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9649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4B24A-0343-422E-9BD3-B3473289CC0B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F002E15-8DA6-4A60-9C91-4E4C15D881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64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4B24A-0343-422E-9BD3-B3473289CC0B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F002E15-8DA6-4A60-9C91-4E4C15D881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05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kbzLogo">
            <a:extLst>
              <a:ext uri="{FF2B5EF4-FFF2-40B4-BE49-F238E27FC236}">
                <a16:creationId xmlns:a16="http://schemas.microsoft.com/office/drawing/2014/main" id="{2C54C8DB-A042-4391-9112-01844C1516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2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DD6162-894D-4B82-9AC6-76AD4AADF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TALENT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08B0DAF-1D43-4E5E-99DF-21000D4B2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13" y="2133600"/>
            <a:ext cx="7949200" cy="3778250"/>
          </a:xfrm>
        </p:spPr>
      </p:pic>
    </p:spTree>
    <p:extLst>
      <p:ext uri="{BB962C8B-B14F-4D97-AF65-F5344CB8AC3E}">
        <p14:creationId xmlns:p14="http://schemas.microsoft.com/office/powerpoint/2010/main" val="313856284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93500B-9EBC-463C-AEDC-2A48460F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ÊTRE TALENT KBZ CONDITIONS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61F5C5-9CDF-44E7-8763-6CAFD5128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Avoir déjà un clip vidéo disponible sur </a:t>
            </a:r>
            <a:r>
              <a:rPr lang="fr-FR" dirty="0" err="1"/>
              <a:t>youtube</a:t>
            </a:r>
            <a:r>
              <a:rPr lang="fr-FR" dirty="0"/>
              <a:t> .</a:t>
            </a:r>
          </a:p>
          <a:p>
            <a:r>
              <a:rPr lang="fr-FR" dirty="0"/>
              <a:t>Se faire valider par la communauté de KBZ via sa page </a:t>
            </a:r>
            <a:r>
              <a:rPr lang="fr-FR" dirty="0" err="1"/>
              <a:t>facebook</a:t>
            </a:r>
            <a:r>
              <a:rPr lang="fr-FR" dirty="0"/>
              <a:t> à travers un très lourd freestyle .</a:t>
            </a:r>
          </a:p>
          <a:p>
            <a:r>
              <a:rPr lang="fr-FR" dirty="0"/>
              <a:t>Nous envoyés sa biographie qui sera mise sur le site de KBZ  .</a:t>
            </a:r>
          </a:p>
          <a:p>
            <a:r>
              <a:rPr lang="fr-FR" dirty="0"/>
              <a:t>Avantage de pouvoir se faire valider par l’artiste invité au sein de l’émission </a:t>
            </a:r>
            <a:r>
              <a:rPr lang="fr-FR" dirty="0" err="1"/>
              <a:t>webTv</a:t>
            </a:r>
            <a:r>
              <a:rPr lang="fr-FR" dirty="0"/>
              <a:t> 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745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977F86-115B-46B9-9348-55B48E8B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SHOP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9FAFAC-F081-4837-A023-97A6928E1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Vente des produits KBZ et de leurs partenaires telle </a:t>
            </a:r>
            <a:r>
              <a:rPr lang="fr-FR" dirty="0" err="1"/>
              <a:t>ques</a:t>
            </a:r>
            <a:r>
              <a:rPr lang="fr-FR" dirty="0"/>
              <a:t> UNKUT </a:t>
            </a:r>
          </a:p>
          <a:p>
            <a:r>
              <a:rPr lang="fr-FR" dirty="0"/>
              <a:t>Avoir une boutique KBZ en Guinée et au Sénégal qui vendent des produits des rappeurs français, machines qui customise des vêtements.</a:t>
            </a:r>
          </a:p>
          <a:p>
            <a:r>
              <a:rPr lang="fr-FR" dirty="0"/>
              <a:t>Avoir une boutique KBZ à Paris qui vendent des produits Made in </a:t>
            </a:r>
            <a:r>
              <a:rPr lang="fr-FR" dirty="0" err="1"/>
              <a:t>Africa</a:t>
            </a:r>
            <a:r>
              <a:rPr lang="fr-FR" dirty="0"/>
              <a:t> telle </a:t>
            </a:r>
            <a:r>
              <a:rPr lang="fr-FR" dirty="0" err="1"/>
              <a:t>ques</a:t>
            </a:r>
            <a:r>
              <a:rPr lang="fr-FR" dirty="0"/>
              <a:t> des habits traditionnels etc…</a:t>
            </a:r>
          </a:p>
        </p:txBody>
      </p:sp>
    </p:spTree>
    <p:extLst>
      <p:ext uri="{BB962C8B-B14F-4D97-AF65-F5344CB8AC3E}">
        <p14:creationId xmlns:p14="http://schemas.microsoft.com/office/powerpoint/2010/main" val="1713964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904CD5-8F8B-459F-8A5B-09B674D9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LABEL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B54DE2-06B0-4901-8A9B-31942764D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Création de label KBZ sous un autre nom.</a:t>
            </a:r>
          </a:p>
          <a:p>
            <a:pPr marL="0" indent="0">
              <a:buNone/>
            </a:pPr>
            <a:r>
              <a:rPr lang="fr-FR" dirty="0" err="1"/>
              <a:t>Idée:Nita</a:t>
            </a:r>
            <a:r>
              <a:rPr lang="fr-FR" dirty="0"/>
              <a:t> , Django DKR, </a:t>
            </a:r>
            <a:r>
              <a:rPr lang="fr-FR" dirty="0" err="1"/>
              <a:t>Dahood</a:t>
            </a:r>
            <a:r>
              <a:rPr lang="fr-FR" dirty="0"/>
              <a:t> Delta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980129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733C5E-416A-4E71-B75C-77DA6F8A6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OBJECTIFS KBZ A ATTEINDRE POUR 2020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B0D76A-ADB8-4D81-8EB4-CDBD6B0E2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Avoir notre propre media afin de réaliser plusieurs émissions sans dépendre d’aucun média tell que: Autour du thé, Paris ne dors pas etc….</a:t>
            </a:r>
          </a:p>
          <a:p>
            <a:r>
              <a:rPr lang="fr-FR" dirty="0"/>
              <a:t>Avoir un petit local pour démarrer avec la webradio de KBZ et plu tard trouvé un vrai local pour des interview , Emission , blagues et autres;</a:t>
            </a:r>
          </a:p>
          <a:p>
            <a:r>
              <a:rPr lang="fr-FR" dirty="0"/>
              <a:t>Voyages de travail pour la Guinée et le Sénégal en 2019.</a:t>
            </a:r>
          </a:p>
          <a:p>
            <a:r>
              <a:rPr lang="fr-FR" dirty="0"/>
              <a:t>Création de l’entreprise KBZ dans sa globalité .</a:t>
            </a:r>
          </a:p>
          <a:p>
            <a:r>
              <a:rPr lang="fr-FR" dirty="0"/>
              <a:t>Montage du projet pour BEAT AWARDS afin de bénéficier d’un financement et d’un partenariat pour les prochains beat 2020.</a:t>
            </a:r>
          </a:p>
        </p:txBody>
      </p:sp>
    </p:spTree>
    <p:extLst>
      <p:ext uri="{BB962C8B-B14F-4D97-AF65-F5344CB8AC3E}">
        <p14:creationId xmlns:p14="http://schemas.microsoft.com/office/powerpoint/2010/main" val="184792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A670A-695C-4F8D-8EB7-78B19A25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VOYAGES POUR LA GUINEE ET LE SENEGAL 2019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AA64ACC-0C30-4336-947C-2F07DEF21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38" y="2133600"/>
            <a:ext cx="8440616" cy="3778250"/>
          </a:xfrm>
        </p:spPr>
      </p:pic>
    </p:spTree>
    <p:extLst>
      <p:ext uri="{BB962C8B-B14F-4D97-AF65-F5344CB8AC3E}">
        <p14:creationId xmlns:p14="http://schemas.microsoft.com/office/powerpoint/2010/main" val="109458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B246CC-A7CE-4ACA-A073-CA3E9DA5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A38A50-D8C7-464A-BEB4-F03C03DC3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Rencontres des artistes, des opérateurs culturels et autres personnes de media au sein de l’émission autours du thé et de la cuisine africaine pour parler de culture .</a:t>
            </a:r>
          </a:p>
          <a:p>
            <a:r>
              <a:rPr lang="fr-FR" dirty="0"/>
              <a:t>Faire au minimum deux plateaux télé à savoir Espace Tv pour la Guinée et </a:t>
            </a:r>
            <a:r>
              <a:rPr lang="fr-FR" dirty="0" err="1"/>
              <a:t>TFm</a:t>
            </a:r>
            <a:r>
              <a:rPr lang="fr-FR" dirty="0"/>
              <a:t> pour le Sénégal.</a:t>
            </a:r>
          </a:p>
          <a:p>
            <a:r>
              <a:rPr lang="fr-FR" dirty="0"/>
              <a:t>Une émission qui regroupe les trois meilleurs talent  du bled qui se feront confirmer par leurs anciens de la musique.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874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F3D1BB-7EE3-4AC3-B16E-E30A5765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Les grandes personnalités à rencontrer</a:t>
            </a:r>
          </a:p>
        </p:txBody>
      </p:sp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A5B4C77D-5381-4E30-A082-D7DC6B9DF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77" y="1388013"/>
            <a:ext cx="3082754" cy="3423138"/>
          </a:xfr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E3E3916-272F-4A47-8CE3-4B99B1024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731" y="1388013"/>
            <a:ext cx="2325857" cy="342313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62380B9-78DD-4721-BEAD-80E4E99D0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88" y="1388013"/>
            <a:ext cx="3608363" cy="342313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96B5541-997B-42AD-9D1E-5D411213A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180" y="4740083"/>
            <a:ext cx="3054415" cy="211791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67987CEB-A836-42C2-A42F-40485E5DED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595" y="4740083"/>
            <a:ext cx="3385833" cy="211791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F8709F3-D953-4631-85EC-028C471D62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28" y="4740082"/>
            <a:ext cx="2576523" cy="211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47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D2725E-2706-402F-9FBB-BE05A6E73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REMERCIEMENT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47F8208D-9D8D-4DDF-8080-5656EB80C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942449"/>
          </a:xfrm>
        </p:spPr>
        <p:txBody>
          <a:bodyPr>
            <a:normAutofit/>
          </a:bodyPr>
          <a:lstStyle/>
          <a:p>
            <a:r>
              <a:rPr lang="fr-FR" dirty="0"/>
              <a:t>À toute l’équipe de KBZ et tous ceux ou celles qui nous ont rendu services sans exception  à savoir:</a:t>
            </a:r>
          </a:p>
          <a:p>
            <a:r>
              <a:rPr lang="fr-FR" dirty="0"/>
              <a:t>Saidou Soumah</a:t>
            </a:r>
          </a:p>
          <a:p>
            <a:r>
              <a:rPr lang="fr-FR" dirty="0" err="1"/>
              <a:t>Nita</a:t>
            </a:r>
            <a:r>
              <a:rPr lang="fr-FR" dirty="0"/>
              <a:t> </a:t>
            </a:r>
            <a:r>
              <a:rPr lang="fr-FR" dirty="0" err="1"/>
              <a:t>Shanty</a:t>
            </a:r>
            <a:endParaRPr lang="fr-FR" dirty="0"/>
          </a:p>
          <a:p>
            <a:r>
              <a:rPr lang="fr-FR" dirty="0"/>
              <a:t>Général Lion</a:t>
            </a:r>
          </a:p>
          <a:p>
            <a:r>
              <a:rPr lang="fr-FR" dirty="0"/>
              <a:t>Mourad</a:t>
            </a:r>
          </a:p>
          <a:p>
            <a:r>
              <a:rPr lang="fr-FR" dirty="0"/>
              <a:t>Django </a:t>
            </a:r>
            <a:r>
              <a:rPr lang="fr-FR" dirty="0" err="1"/>
              <a:t>Dkr</a:t>
            </a:r>
            <a:r>
              <a:rPr lang="fr-FR" dirty="0"/>
              <a:t> et son équipe Sadio, etc…</a:t>
            </a:r>
          </a:p>
          <a:p>
            <a:r>
              <a:rPr lang="fr-FR" dirty="0" err="1"/>
              <a:t>Anais</a:t>
            </a:r>
            <a:r>
              <a:rPr lang="fr-FR" dirty="0"/>
              <a:t> Buron</a:t>
            </a:r>
          </a:p>
          <a:p>
            <a:r>
              <a:rPr lang="fr-FR" dirty="0"/>
              <a:t>Pradel</a:t>
            </a:r>
          </a:p>
          <a:p>
            <a:r>
              <a:rPr lang="fr-FR" dirty="0"/>
              <a:t>Sas, </a:t>
            </a:r>
            <a:r>
              <a:rPr lang="fr-FR" dirty="0" err="1"/>
              <a:t>Lylex</a:t>
            </a:r>
            <a:r>
              <a:rPr lang="fr-FR" dirty="0"/>
              <a:t>, </a:t>
            </a:r>
            <a:r>
              <a:rPr lang="fr-FR" dirty="0" err="1"/>
              <a:t>Boubex</a:t>
            </a:r>
            <a:r>
              <a:rPr lang="fr-FR" dirty="0"/>
              <a:t>, </a:t>
            </a:r>
            <a:r>
              <a:rPr lang="fr-FR" dirty="0" err="1"/>
              <a:t>Alioundji</a:t>
            </a:r>
            <a:r>
              <a:rPr lang="fr-FR" dirty="0"/>
              <a:t>, </a:t>
            </a:r>
            <a:r>
              <a:rPr lang="fr-FR" dirty="0" err="1"/>
              <a:t>Apha</a:t>
            </a:r>
            <a:r>
              <a:rPr lang="fr-FR" dirty="0"/>
              <a:t> </a:t>
            </a:r>
            <a:r>
              <a:rPr lang="fr-FR" dirty="0" err="1"/>
              <a:t>Hamburg</a:t>
            </a:r>
            <a:endParaRPr lang="fr-FR" dirty="0"/>
          </a:p>
          <a:p>
            <a:r>
              <a:rPr lang="fr-FR" dirty="0"/>
              <a:t>Alpa </a:t>
            </a:r>
            <a:r>
              <a:rPr lang="fr-FR" dirty="0" err="1"/>
              <a:t>Sow,Amadou</a:t>
            </a:r>
            <a:r>
              <a:rPr lang="fr-FR" dirty="0"/>
              <a:t> et l’équipe de didot</a:t>
            </a:r>
          </a:p>
          <a:p>
            <a:r>
              <a:rPr lang="fr-FR" dirty="0" err="1"/>
              <a:t>Fodié</a:t>
            </a:r>
            <a:r>
              <a:rPr lang="fr-FR" dirty="0"/>
              <a:t> ,</a:t>
            </a:r>
            <a:r>
              <a:rPr lang="fr-FR" dirty="0" err="1"/>
              <a:t>Fouley,Paikoun</a:t>
            </a:r>
            <a:r>
              <a:rPr lang="fr-FR" dirty="0"/>
              <a:t> Mali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4542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2B40EC-D101-4395-91C3-4595A62A9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KBZ	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A6BFD45-3EF7-4DF5-ABBA-AC40E809AE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383742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FF01E-8539-49F8-9E41-EEE7F120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ACCUEIL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B498849-E608-405A-9584-3593B4F90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88" y="2133600"/>
            <a:ext cx="8033250" cy="3778250"/>
          </a:xfrm>
        </p:spPr>
      </p:pic>
    </p:spTree>
    <p:extLst>
      <p:ext uri="{BB962C8B-B14F-4D97-AF65-F5344CB8AC3E}">
        <p14:creationId xmlns:p14="http://schemas.microsoft.com/office/powerpoint/2010/main" val="2908331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E4944-07A2-425F-A621-164FF084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DDE6BDEF-A450-4F2E-9494-F9744036A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54" y="2133600"/>
            <a:ext cx="7922517" cy="3778250"/>
          </a:xfr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8472D0D-0DBC-4281-9CCA-13D3F6ED6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816"/>
            <a:ext cx="12192000" cy="581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02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DCA64B-638A-4E50-86DC-6A264A13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RAP POSSIBILITES DE PARTAGER ET DE VOIR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BF4CB17-3F9D-4780-A422-1029593C1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324" y="2133600"/>
            <a:ext cx="7917177" cy="3778250"/>
          </a:xfrm>
        </p:spPr>
      </p:pic>
    </p:spTree>
    <p:extLst>
      <p:ext uri="{BB962C8B-B14F-4D97-AF65-F5344CB8AC3E}">
        <p14:creationId xmlns:p14="http://schemas.microsoft.com/office/powerpoint/2010/main" val="3555472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8EFF53-FB09-4748-B1E7-7CE2C06D0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DETAILS AVEC POSSIBILITES DE COMMENTER ET DE PARTAGER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32F288D-6FA4-44B2-906D-8A7461300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124" y="2133600"/>
            <a:ext cx="8005578" cy="3778250"/>
          </a:xfrm>
        </p:spPr>
      </p:pic>
    </p:spTree>
    <p:extLst>
      <p:ext uri="{BB962C8B-B14F-4D97-AF65-F5344CB8AC3E}">
        <p14:creationId xmlns:p14="http://schemas.microsoft.com/office/powerpoint/2010/main" val="1344749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E19488-5CF0-43CD-9BED-1BDBB7E6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KBZ TV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4E2C934-BC69-4533-9505-6A594F1E5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080" y="2133600"/>
            <a:ext cx="7923665" cy="3778250"/>
          </a:xfrm>
        </p:spPr>
      </p:pic>
    </p:spTree>
    <p:extLst>
      <p:ext uri="{BB962C8B-B14F-4D97-AF65-F5344CB8AC3E}">
        <p14:creationId xmlns:p14="http://schemas.microsoft.com/office/powerpoint/2010/main" val="342406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89A70C-A548-4021-A25B-89993BB7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OBJECTIFS</a:t>
            </a:r>
            <a:r>
              <a:rPr lang="fr-FR" dirty="0"/>
              <a:t>	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B4A429-8BD6-4270-867B-7C2692EEE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fr-FR" dirty="0"/>
              <a:t>Présentation de l’émission autours du thé avec une très bonne ambiance à l’image du bled .</a:t>
            </a:r>
          </a:p>
          <a:p>
            <a:pPr algn="just"/>
            <a:r>
              <a:rPr lang="fr-FR" dirty="0"/>
              <a:t>Parler de l’invité et de son parcours </a:t>
            </a:r>
          </a:p>
          <a:p>
            <a:pPr algn="just"/>
            <a:r>
              <a:rPr lang="fr-FR" dirty="0"/>
              <a:t>Micro-trottoir qui parle de l’artiste en cours </a:t>
            </a:r>
          </a:p>
          <a:p>
            <a:pPr algn="just"/>
            <a:r>
              <a:rPr lang="fr-FR" dirty="0"/>
              <a:t>Valider aux moins un talent de la plateforme KBZ .</a:t>
            </a:r>
          </a:p>
          <a:p>
            <a:pPr algn="just"/>
            <a:r>
              <a:rPr lang="fr-FR" dirty="0"/>
              <a:t>Trouver une blague très marrante qui attire les internautes.</a:t>
            </a:r>
          </a:p>
        </p:txBody>
      </p:sp>
    </p:spTree>
    <p:extLst>
      <p:ext uri="{BB962C8B-B14F-4D97-AF65-F5344CB8AC3E}">
        <p14:creationId xmlns:p14="http://schemas.microsoft.com/office/powerpoint/2010/main" val="3320093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EF85D2-D978-4D08-9D77-7136E8AA3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BLOG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94432E8-AF9E-437C-968D-BE92AB8A7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771" y="2133600"/>
            <a:ext cx="7980283" cy="3778250"/>
          </a:xfrm>
        </p:spPr>
      </p:pic>
    </p:spTree>
    <p:extLst>
      <p:ext uri="{BB962C8B-B14F-4D97-AF65-F5344CB8AC3E}">
        <p14:creationId xmlns:p14="http://schemas.microsoft.com/office/powerpoint/2010/main" val="1999638456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455</Words>
  <Application>Microsoft Office PowerPoint</Application>
  <PresentationFormat>Grand écran</PresentationFormat>
  <Paragraphs>52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Brin</vt:lpstr>
      <vt:lpstr>Présentation PowerPoint</vt:lpstr>
      <vt:lpstr>PROJET KBZ </vt:lpstr>
      <vt:lpstr>ACCUEIL</vt:lpstr>
      <vt:lpstr>Présentation PowerPoint</vt:lpstr>
      <vt:lpstr>RAP POSSIBILITES DE PARTAGER ET DE VOIR</vt:lpstr>
      <vt:lpstr>DETAILS AVEC POSSIBILITES DE COMMENTER ET DE PARTAGER</vt:lpstr>
      <vt:lpstr>KBZ TV</vt:lpstr>
      <vt:lpstr>OBJECTIFS  </vt:lpstr>
      <vt:lpstr>BLOG</vt:lpstr>
      <vt:lpstr>TALENT </vt:lpstr>
      <vt:lpstr>ÊTRE TALENT KBZ CONDITIONS </vt:lpstr>
      <vt:lpstr>SHOP</vt:lpstr>
      <vt:lpstr>LABEL</vt:lpstr>
      <vt:lpstr>OBJECTIFS KBZ A ATTEINDRE POUR 2020</vt:lpstr>
      <vt:lpstr>VOYAGES POUR LA GUINEE ET LE SENEGAL 2019</vt:lpstr>
      <vt:lpstr>OBJECTIFS</vt:lpstr>
      <vt:lpstr>Les grandes personnalités à rencontrer</vt:lpstr>
      <vt:lpstr>REMERCIEMENT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Free5Dev</dc:creator>
  <cp:lastModifiedBy>Free5Dev</cp:lastModifiedBy>
  <cp:revision>4</cp:revision>
  <dcterms:created xsi:type="dcterms:W3CDTF">2018-07-04T14:58:33Z</dcterms:created>
  <dcterms:modified xsi:type="dcterms:W3CDTF">2018-07-06T12:02:54Z</dcterms:modified>
</cp:coreProperties>
</file>